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6"/>
  </p:notesMasterIdLst>
  <p:sldIdLst>
    <p:sldId id="282" r:id="rId3"/>
    <p:sldId id="289" r:id="rId4"/>
    <p:sldId id="283" r:id="rId5"/>
    <p:sldId id="284" r:id="rId6"/>
    <p:sldId id="285" r:id="rId7"/>
    <p:sldId id="261" r:id="rId8"/>
    <p:sldId id="290" r:id="rId9"/>
    <p:sldId id="287" r:id="rId10"/>
    <p:sldId id="286" r:id="rId11"/>
    <p:sldId id="288" r:id="rId12"/>
    <p:sldId id="267" r:id="rId13"/>
    <p:sldId id="269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9" autoAdjust="0"/>
    <p:restoredTop sz="94694"/>
  </p:normalViewPr>
  <p:slideViewPr>
    <p:cSldViewPr snapToGrid="0">
      <p:cViewPr>
        <p:scale>
          <a:sx n="119" d="100"/>
          <a:sy n="119" d="100"/>
        </p:scale>
        <p:origin x="36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2045429"/>
            <a:ext cx="4689389" cy="26377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54" y="3901090"/>
            <a:ext cx="4438835" cy="2561967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168" y="2972683"/>
            <a:ext cx="6046051" cy="3642925"/>
          </a:xfrm>
          <a:prstGeom prst="rect">
            <a:avLst/>
          </a:prstGeom>
        </p:spPr>
      </p:pic>
      <p:pic>
        <p:nvPicPr>
          <p:cNvPr id="3" name="Picture 2" descr="A circular object with a number in the middle&#10;&#10;AI-generated content may be incorrect.">
            <a:extLst>
              <a:ext uri="{FF2B5EF4-FFF2-40B4-BE49-F238E27FC236}">
                <a16:creationId xmlns:a16="http://schemas.microsoft.com/office/drawing/2014/main" id="{6B74BF14-2E3E-D139-455D-DFF5855F85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6" r="10805"/>
          <a:stretch/>
        </p:blipFill>
        <p:spPr>
          <a:xfrm>
            <a:off x="717166" y="369332"/>
            <a:ext cx="5077610" cy="337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12027</TotalTime>
  <Words>191</Words>
  <Application>Microsoft Macintosh PowerPoint</Application>
  <PresentationFormat>Widescreen</PresentationFormat>
  <Paragraphs>81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52</cp:revision>
  <dcterms:created xsi:type="dcterms:W3CDTF">2025-03-18T16:01:18Z</dcterms:created>
  <dcterms:modified xsi:type="dcterms:W3CDTF">2025-05-08T21:06:27Z</dcterms:modified>
</cp:coreProperties>
</file>

<file path=docProps/thumbnail.jpeg>
</file>